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EA3A-4465-4A82-ADA8-795C5E86B4D5}" type="datetimeFigureOut">
              <a:rPr lang="en-IE" smtClean="0"/>
              <a:pPr/>
              <a:t>25/01/2018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5D6B-E7E8-445D-B34A-BC3906F4C9E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EA3A-4465-4A82-ADA8-795C5E86B4D5}" type="datetimeFigureOut">
              <a:rPr lang="en-IE" smtClean="0"/>
              <a:pPr/>
              <a:t>25/01/2018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5D6B-E7E8-445D-B34A-BC3906F4C9E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EA3A-4465-4A82-ADA8-795C5E86B4D5}" type="datetimeFigureOut">
              <a:rPr lang="en-IE" smtClean="0"/>
              <a:pPr/>
              <a:t>25/01/2018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5D6B-E7E8-445D-B34A-BC3906F4C9E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EA3A-4465-4A82-ADA8-795C5E86B4D5}" type="datetimeFigureOut">
              <a:rPr lang="en-IE" smtClean="0"/>
              <a:pPr/>
              <a:t>25/01/2018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5D6B-E7E8-445D-B34A-BC3906F4C9E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EA3A-4465-4A82-ADA8-795C5E86B4D5}" type="datetimeFigureOut">
              <a:rPr lang="en-IE" smtClean="0"/>
              <a:pPr/>
              <a:t>25/01/2018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5D6B-E7E8-445D-B34A-BC3906F4C9E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EA3A-4465-4A82-ADA8-795C5E86B4D5}" type="datetimeFigureOut">
              <a:rPr lang="en-IE" smtClean="0"/>
              <a:pPr/>
              <a:t>25/01/2018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5D6B-E7E8-445D-B34A-BC3906F4C9E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EA3A-4465-4A82-ADA8-795C5E86B4D5}" type="datetimeFigureOut">
              <a:rPr lang="en-IE" smtClean="0"/>
              <a:pPr/>
              <a:t>25/01/2018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5D6B-E7E8-445D-B34A-BC3906F4C9E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EA3A-4465-4A82-ADA8-795C5E86B4D5}" type="datetimeFigureOut">
              <a:rPr lang="en-IE" smtClean="0"/>
              <a:pPr/>
              <a:t>25/01/2018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5D6B-E7E8-445D-B34A-BC3906F4C9E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EA3A-4465-4A82-ADA8-795C5E86B4D5}" type="datetimeFigureOut">
              <a:rPr lang="en-IE" smtClean="0"/>
              <a:pPr/>
              <a:t>25/01/2018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5D6B-E7E8-445D-B34A-BC3906F4C9E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EA3A-4465-4A82-ADA8-795C5E86B4D5}" type="datetimeFigureOut">
              <a:rPr lang="en-IE" smtClean="0"/>
              <a:pPr/>
              <a:t>25/01/2018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5D6B-E7E8-445D-B34A-BC3906F4C9E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EA3A-4465-4A82-ADA8-795C5E86B4D5}" type="datetimeFigureOut">
              <a:rPr lang="en-IE" smtClean="0"/>
              <a:pPr/>
              <a:t>25/01/2018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5D6B-E7E8-445D-B34A-BC3906F4C9E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EEA3A-4465-4A82-ADA8-795C5E86B4D5}" type="datetimeFigureOut">
              <a:rPr lang="en-IE" smtClean="0"/>
              <a:pPr/>
              <a:t>25/01/2018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75D6B-E7E8-445D-B34A-BC3906F4C9E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sz="4000" b="1" spc="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Timeline for the </a:t>
            </a:r>
            <a:r>
              <a:rPr lang="en-US" sz="4000" b="1" spc="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Draft new </a:t>
            </a:r>
            <a:r>
              <a:rPr lang="en-US" sz="4000" b="1" spc="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Naas </a:t>
            </a:r>
            <a:r>
              <a:rPr lang="en-US" sz="4000" b="1" spc="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LAP 2018-2024</a:t>
            </a:r>
            <a:endParaRPr lang="en-IE" sz="4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pc="3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pc="3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pc="3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pc="300" dirty="0" smtClean="0">
                <a:solidFill>
                  <a:srgbClr val="0070C0"/>
                </a:solidFill>
              </a:rPr>
              <a:t>	</a:t>
            </a:r>
          </a:p>
          <a:p>
            <a:pPr lvl="1">
              <a:buNone/>
            </a:pPr>
            <a:endParaRPr lang="en-IE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497960"/>
            <a:ext cx="91440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spc="300" dirty="0" smtClean="0">
                <a:solidFill>
                  <a:srgbClr val="0070C0"/>
                </a:solidFill>
                <a:ea typeface="+mj-ea"/>
                <a:cs typeface="+mj-cs"/>
              </a:rPr>
              <a:t>Pre-draft Naas </a:t>
            </a:r>
            <a:r>
              <a:rPr kumimoji="0" 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Local Area Plan 2018-2024</a:t>
            </a:r>
            <a:endParaRPr kumimoji="0" lang="en-I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484784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u="sng" spc="300" dirty="0" smtClean="0">
                <a:solidFill>
                  <a:schemeClr val="accent2"/>
                </a:solidFill>
                <a:cs typeface="Arial" pitchFamily="34" charset="0"/>
              </a:rPr>
              <a:t>Sept/Oct 2017</a:t>
            </a:r>
            <a:r>
              <a:rPr lang="en-US" sz="2600" spc="300" dirty="0" smtClean="0">
                <a:solidFill>
                  <a:schemeClr val="tx2"/>
                </a:solidFill>
                <a:cs typeface="Arial" pitchFamily="34" charset="0"/>
              </a:rPr>
              <a:t>:</a:t>
            </a:r>
            <a:r>
              <a:rPr lang="en-US" sz="2600" b="1" spc="3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US" sz="2600" spc="300" dirty="0" smtClean="0">
                <a:solidFill>
                  <a:schemeClr val="tx2"/>
                </a:solidFill>
                <a:cs typeface="Arial" pitchFamily="34" charset="0"/>
              </a:rPr>
              <a:t>Naas Local Area Plan Public Consultation Issues </a:t>
            </a:r>
            <a:r>
              <a:rPr lang="en-US" sz="2600" spc="300" dirty="0" smtClean="0">
                <a:solidFill>
                  <a:schemeClr val="tx2"/>
                </a:solidFill>
                <a:cs typeface="Arial" pitchFamily="34" charset="0"/>
              </a:rPr>
              <a:t>Paper – 19 Sept to 24 Oct</a:t>
            </a:r>
            <a:endParaRPr lang="en-US" sz="2600" b="1" spc="300" dirty="0" smtClean="0">
              <a:solidFill>
                <a:schemeClr val="accent2"/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u="sng" spc="300" dirty="0" smtClean="0">
                <a:solidFill>
                  <a:schemeClr val="accent2"/>
                </a:solidFill>
                <a:cs typeface="Arial" pitchFamily="34" charset="0"/>
              </a:rPr>
              <a:t>3 Oct 2017</a:t>
            </a:r>
            <a:r>
              <a:rPr lang="en-US" sz="2600" spc="300" dirty="0" smtClean="0">
                <a:solidFill>
                  <a:schemeClr val="tx2"/>
                </a:solidFill>
                <a:cs typeface="Arial" pitchFamily="34" charset="0"/>
              </a:rPr>
              <a:t>: Naas Local Area Plan consultation open day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u="sng" spc="300" dirty="0" smtClean="0">
                <a:solidFill>
                  <a:schemeClr val="accent2"/>
                </a:solidFill>
                <a:cs typeface="Arial" pitchFamily="34" charset="0"/>
              </a:rPr>
              <a:t>Jan-Feb </a:t>
            </a:r>
            <a:r>
              <a:rPr lang="en-US" sz="2600" b="1" u="sng" spc="300" dirty="0" smtClean="0">
                <a:solidFill>
                  <a:schemeClr val="accent2"/>
                </a:solidFill>
                <a:cs typeface="Arial" pitchFamily="34" charset="0"/>
              </a:rPr>
              <a:t>2018</a:t>
            </a:r>
            <a:r>
              <a:rPr lang="en-US" sz="2600" b="1" spc="3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:	</a:t>
            </a:r>
            <a:r>
              <a:rPr lang="en-US" sz="2600" spc="300" dirty="0" smtClean="0">
                <a:solidFill>
                  <a:schemeClr val="tx2"/>
                </a:solidFill>
                <a:cs typeface="Arial" pitchFamily="34" charset="0"/>
              </a:rPr>
              <a:t>Chief Executive’s </a:t>
            </a:r>
            <a:r>
              <a:rPr lang="en-US" sz="2600" spc="300" dirty="0" smtClean="0">
                <a:solidFill>
                  <a:schemeClr val="tx2"/>
                </a:solidFill>
                <a:cs typeface="Arial" pitchFamily="34" charset="0"/>
              </a:rPr>
              <a:t>Report on Issue Paper &amp; Submissions circulated </a:t>
            </a:r>
            <a:r>
              <a:rPr lang="en-US" sz="2600" spc="300" dirty="0" smtClean="0">
                <a:solidFill>
                  <a:schemeClr val="tx2"/>
                </a:solidFill>
                <a:cs typeface="Arial" pitchFamily="34" charset="0"/>
              </a:rPr>
              <a:t>to </a:t>
            </a:r>
            <a:r>
              <a:rPr lang="en-US" sz="2600" spc="300" dirty="0" smtClean="0">
                <a:solidFill>
                  <a:schemeClr val="tx2"/>
                </a:solidFill>
                <a:cs typeface="Arial" pitchFamily="34" charset="0"/>
              </a:rPr>
              <a:t>members. </a:t>
            </a:r>
            <a:endParaRPr lang="en-US" sz="2600" spc="300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u="sng" spc="300" dirty="0" smtClean="0">
                <a:solidFill>
                  <a:schemeClr val="accent2"/>
                </a:solidFill>
                <a:cs typeface="Arial" pitchFamily="34" charset="0"/>
              </a:rPr>
              <a:t>22 Jan 2018</a:t>
            </a:r>
            <a:r>
              <a:rPr lang="en-US" sz="2600" b="1" spc="3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:</a:t>
            </a:r>
            <a:r>
              <a:rPr lang="en-US" sz="2600" spc="3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2600" spc="300" dirty="0" smtClean="0">
                <a:solidFill>
                  <a:schemeClr val="tx2"/>
                </a:solidFill>
                <a:cs typeface="Arial" pitchFamily="34" charset="0"/>
              </a:rPr>
              <a:t>Naas Planning Advisory </a:t>
            </a:r>
            <a:r>
              <a:rPr lang="en-US" sz="2600" spc="300" dirty="0" smtClean="0">
                <a:solidFill>
                  <a:schemeClr val="tx2"/>
                </a:solidFill>
                <a:cs typeface="Arial" pitchFamily="34" charset="0"/>
              </a:rPr>
              <a:t>Group – Plenary Workshop</a:t>
            </a:r>
            <a:endParaRPr lang="en-US" sz="2600" spc="300" dirty="0" smtClean="0">
              <a:solidFill>
                <a:schemeClr val="tx2"/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600" spc="300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u="sng" spc="300" dirty="0" smtClean="0">
                <a:solidFill>
                  <a:schemeClr val="accent2"/>
                </a:solidFill>
                <a:cs typeface="Arial" pitchFamily="34" charset="0"/>
              </a:rPr>
              <a:t>March/April 2018</a:t>
            </a:r>
            <a:r>
              <a:rPr lang="en-US" sz="2600" b="1" spc="3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: </a:t>
            </a:r>
            <a:r>
              <a:rPr lang="en-US" sz="2600" b="1" spc="300" dirty="0" smtClean="0">
                <a:solidFill>
                  <a:schemeClr val="tx2"/>
                </a:solidFill>
                <a:cs typeface="Arial" pitchFamily="34" charset="0"/>
              </a:rPr>
              <a:t>Publish Draft </a:t>
            </a:r>
            <a:r>
              <a:rPr lang="en-US" sz="2600" b="1" spc="300" dirty="0" smtClean="0">
                <a:solidFill>
                  <a:schemeClr val="tx2"/>
                </a:solidFill>
                <a:cs typeface="Arial" pitchFamily="34" charset="0"/>
              </a:rPr>
              <a:t>new Naas LAP</a:t>
            </a:r>
            <a:endParaRPr lang="en-US" sz="2600" b="1" spc="300" dirty="0" smtClean="0">
              <a:solidFill>
                <a:schemeClr val="tx2"/>
              </a:solidFill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spc="3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pc="3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fld id="{8D8D1EA7-EEE7-420A-94E8-78288331F505}" type="slidenum">
              <a:rPr lang="en-IE" smtClean="0"/>
              <a:pPr/>
              <a:t>1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IE" b="1" spc="300" dirty="0" smtClean="0">
                <a:solidFill>
                  <a:schemeClr val="accent2"/>
                </a:solidFill>
              </a:rPr>
              <a:t>Timeline for the new Naas LAP</a:t>
            </a:r>
            <a:r>
              <a:rPr lang="en-IE" sz="4000" b="1" spc="300" dirty="0" smtClean="0">
                <a:solidFill>
                  <a:schemeClr val="accent2"/>
                </a:solidFill>
              </a:rPr>
              <a:t/>
            </a:r>
            <a:br>
              <a:rPr lang="en-IE" sz="4000" b="1" spc="300" dirty="0" smtClean="0">
                <a:solidFill>
                  <a:schemeClr val="accent2"/>
                </a:solidFill>
              </a:rPr>
            </a:br>
            <a:endParaRPr lang="en-IE" sz="4000" b="1" spc="3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1EA7-EEE7-420A-94E8-78288331F505}" type="slidenum">
              <a:rPr lang="en-IE" smtClean="0"/>
              <a:pPr/>
              <a:t>2</a:t>
            </a:fld>
            <a:endParaRPr lang="en-IE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14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764704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solidFill>
                  <a:schemeClr val="tx2"/>
                </a:solidFill>
              </a:rPr>
              <a:t>Local Area Plans – Guidelines for Planning Authorities DECLG June 2013</a:t>
            </a:r>
            <a:endParaRPr lang="en-IE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Timeline for the Draft new Naas LAP 2018-2024</vt:lpstr>
      <vt:lpstr>Timeline for the new Naas LAP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for the new Naas LAP</dc:title>
  <dc:creator>ilacey</dc:creator>
  <cp:lastModifiedBy>ilacey</cp:lastModifiedBy>
  <cp:revision>3</cp:revision>
  <dcterms:created xsi:type="dcterms:W3CDTF">2018-01-22T14:02:56Z</dcterms:created>
  <dcterms:modified xsi:type="dcterms:W3CDTF">2018-01-25T11:13:12Z</dcterms:modified>
</cp:coreProperties>
</file>